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59" r:id="rId6"/>
  </p:sldIdLst>
  <p:sldSz cx="10160000" cy="8001000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30" y="-84"/>
      </p:cViewPr>
      <p:guideLst>
        <p:guide orient="horz" pos="252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2000" y="2485498"/>
            <a:ext cx="8636000" cy="171502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24000" y="4533900"/>
            <a:ext cx="7112000" cy="20447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E3A2-F686-49EF-82DB-ACC59AA2D34C}" type="datetimeFigureOut">
              <a:rPr lang="es-PE" smtClean="0"/>
              <a:t>08/04/2013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EB86-7905-4A70-A860-DAED10F0CF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13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E3A2-F686-49EF-82DB-ACC59AA2D34C}" type="datetimeFigureOut">
              <a:rPr lang="es-PE" smtClean="0"/>
              <a:t>08/04/2013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EB86-7905-4A70-A860-DAED10F0CF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565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66000" y="320413"/>
            <a:ext cx="2286000" cy="68267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8001" y="320413"/>
            <a:ext cx="6688667" cy="68267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E3A2-F686-49EF-82DB-ACC59AA2D34C}" type="datetimeFigureOut">
              <a:rPr lang="es-PE" smtClean="0"/>
              <a:t>08/04/2013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EB86-7905-4A70-A860-DAED10F0CF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11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E3A2-F686-49EF-82DB-ACC59AA2D34C}" type="datetimeFigureOut">
              <a:rPr lang="es-PE" smtClean="0"/>
              <a:t>08/04/2013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EB86-7905-4A70-A860-DAED10F0CF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0443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2570" y="5141385"/>
            <a:ext cx="8636000" cy="15890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02570" y="3391166"/>
            <a:ext cx="8636000" cy="175021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E3A2-F686-49EF-82DB-ACC59AA2D34C}" type="datetimeFigureOut">
              <a:rPr lang="es-PE" smtClean="0"/>
              <a:t>08/04/2013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EB86-7905-4A70-A860-DAED10F0CF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978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8000" y="1866902"/>
            <a:ext cx="4487333" cy="52802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64667" y="1866902"/>
            <a:ext cx="4487333" cy="52802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E3A2-F686-49EF-82DB-ACC59AA2D34C}" type="datetimeFigureOut">
              <a:rPr lang="es-PE" smtClean="0"/>
              <a:t>08/04/2013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EB86-7905-4A70-A860-DAED10F0CF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618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8000" y="1790965"/>
            <a:ext cx="4489098" cy="7463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8000" y="2537354"/>
            <a:ext cx="4489098" cy="46098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61141" y="1790965"/>
            <a:ext cx="4490861" cy="7463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61141" y="2537354"/>
            <a:ext cx="4490861" cy="46098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E3A2-F686-49EF-82DB-ACC59AA2D34C}" type="datetimeFigureOut">
              <a:rPr lang="es-PE" smtClean="0"/>
              <a:t>08/04/2013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EB86-7905-4A70-A860-DAED10F0CF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278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E3A2-F686-49EF-82DB-ACC59AA2D34C}" type="datetimeFigureOut">
              <a:rPr lang="es-PE" smtClean="0"/>
              <a:t>08/04/2013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EB86-7905-4A70-A860-DAED10F0CF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070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E3A2-F686-49EF-82DB-ACC59AA2D34C}" type="datetimeFigureOut">
              <a:rPr lang="es-PE" smtClean="0"/>
              <a:t>08/04/2013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EB86-7905-4A70-A860-DAED10F0CF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5511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1" y="318558"/>
            <a:ext cx="3342570" cy="1355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72278" y="318560"/>
            <a:ext cx="5679722" cy="68286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8001" y="1674285"/>
            <a:ext cx="3342570" cy="54729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E3A2-F686-49EF-82DB-ACC59AA2D34C}" type="datetimeFigureOut">
              <a:rPr lang="es-PE" smtClean="0"/>
              <a:t>08/04/2013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EB86-7905-4A70-A860-DAED10F0CF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597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431" y="5600700"/>
            <a:ext cx="6096000" cy="6611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91431" y="714904"/>
            <a:ext cx="6096000" cy="4800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91431" y="6261894"/>
            <a:ext cx="6096000" cy="93900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E3A2-F686-49EF-82DB-ACC59AA2D34C}" type="datetimeFigureOut">
              <a:rPr lang="es-PE" smtClean="0"/>
              <a:t>08/04/2013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EB86-7905-4A70-A860-DAED10F0CF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1498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08000" y="320411"/>
            <a:ext cx="91440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8000" y="1866902"/>
            <a:ext cx="9144000" cy="5280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08001" y="7415744"/>
            <a:ext cx="2370667" cy="42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DE3A2-F686-49EF-82DB-ACC59AA2D34C}" type="datetimeFigureOut">
              <a:rPr lang="es-PE" smtClean="0"/>
              <a:t>08/04/2013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71335" y="7415744"/>
            <a:ext cx="3217333" cy="42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281334" y="7415744"/>
            <a:ext cx="2370667" cy="42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AEB86-7905-4A70-A860-DAED10F0CF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257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81000" y="330200"/>
            <a:ext cx="9626600" cy="64633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0000FF"/>
                </a:solidFill>
                <a:latin typeface="Comic Sans MS - 35"/>
              </a:rPr>
              <a:t>Prepare a sketch</a:t>
            </a:r>
          </a:p>
          <a:p>
            <a:endParaRPr lang="es-PE" sz="2400" b="1" dirty="0" smtClean="0">
              <a:solidFill>
                <a:srgbClr val="0000FF"/>
              </a:solidFill>
              <a:latin typeface="Comic Sans MS - 35"/>
            </a:endParaRPr>
          </a:p>
          <a:p>
            <a:r>
              <a:rPr lang="es-PE" sz="2800" b="1" dirty="0" err="1" smtClean="0">
                <a:solidFill>
                  <a:srgbClr val="0000FF"/>
                </a:solidFill>
                <a:latin typeface="Comic Sans MS - 35"/>
              </a:rPr>
              <a:t>Characters</a:t>
            </a:r>
            <a:r>
              <a:rPr lang="es-PE" sz="2800" b="1" dirty="0" smtClean="0">
                <a:solidFill>
                  <a:srgbClr val="0000FF"/>
                </a:solidFill>
                <a:latin typeface="Comic Sans MS - 35"/>
              </a:rPr>
              <a:t>:</a:t>
            </a:r>
          </a:p>
          <a:p>
            <a:endParaRPr lang="es-PE" sz="2800" b="1" dirty="0" smtClean="0">
              <a:solidFill>
                <a:srgbClr val="0000FF"/>
              </a:solidFill>
              <a:latin typeface="Comic Sans MS - 35"/>
            </a:endParaRPr>
          </a:p>
          <a:p>
            <a:r>
              <a:rPr lang="es-PE" sz="2800" b="1" dirty="0" smtClean="0">
                <a:solidFill>
                  <a:srgbClr val="0000FF"/>
                </a:solidFill>
                <a:latin typeface="Comic Sans MS - 35"/>
              </a:rPr>
              <a:t>1. </a:t>
            </a:r>
            <a:r>
              <a:rPr lang="es-PE" sz="2800" dirty="0" smtClean="0">
                <a:solidFill>
                  <a:srgbClr val="0000FF"/>
                </a:solidFill>
                <a:latin typeface="Comic Sans MS - 35"/>
              </a:rPr>
              <a:t>M</a:t>
            </a:r>
            <a:r>
              <a:rPr lang="es-PE" sz="2800" dirty="0" smtClean="0">
                <a:solidFill>
                  <a:srgbClr val="0000FF"/>
                </a:solidFill>
                <a:latin typeface="Comic Sans MS - 27"/>
              </a:rPr>
              <a:t>artin </a:t>
            </a:r>
            <a:r>
              <a:rPr lang="es-PE" sz="2800" dirty="0" smtClean="0">
                <a:solidFill>
                  <a:srgbClr val="0000FF"/>
                </a:solidFill>
                <a:latin typeface="Comic Sans MS - 27"/>
              </a:rPr>
              <a:t>Luther:</a:t>
            </a:r>
            <a:r>
              <a:rPr lang="en-US" sz="2800" dirty="0" smtClean="0">
                <a:solidFill>
                  <a:srgbClr val="0000FF"/>
                </a:solidFill>
                <a:latin typeface="Comic Sans MS - 27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Comic Sans MS - 27"/>
              </a:rPr>
              <a:t>critizising</a:t>
            </a:r>
            <a:r>
              <a:rPr lang="en-US" sz="2800" dirty="0" smtClean="0">
                <a:solidFill>
                  <a:srgbClr val="0000FF"/>
                </a:solidFill>
                <a:latin typeface="Comic Sans MS - 27"/>
              </a:rPr>
              <a:t> the church and burning the  bull of </a:t>
            </a:r>
            <a:r>
              <a:rPr lang="en-US" sz="2800" dirty="0" smtClean="0">
                <a:solidFill>
                  <a:srgbClr val="0000FF"/>
                </a:solidFill>
                <a:latin typeface="Comic Sans MS - 27"/>
              </a:rPr>
              <a:t>excommunication</a:t>
            </a:r>
          </a:p>
          <a:p>
            <a:endParaRPr lang="en-US" sz="2800" dirty="0" smtClean="0">
              <a:solidFill>
                <a:srgbClr val="0000FF"/>
              </a:solidFill>
              <a:latin typeface="Comic Sans MS - 27"/>
            </a:endParaRPr>
          </a:p>
          <a:p>
            <a:r>
              <a:rPr lang="es-PE" sz="2800" dirty="0" smtClean="0">
                <a:solidFill>
                  <a:srgbClr val="0000FF"/>
                </a:solidFill>
                <a:latin typeface="Comic Sans MS - 27"/>
              </a:rPr>
              <a:t>2.JohnTetzel</a:t>
            </a:r>
            <a:r>
              <a:rPr lang="es-PE" sz="2800" dirty="0" smtClean="0">
                <a:solidFill>
                  <a:srgbClr val="0000FF"/>
                </a:solidFill>
                <a:latin typeface="Comic Sans MS - 27"/>
              </a:rPr>
              <a:t>: </a:t>
            </a:r>
            <a:r>
              <a:rPr lang="es-PE" sz="2800" dirty="0" err="1" smtClean="0">
                <a:solidFill>
                  <a:srgbClr val="0000FF"/>
                </a:solidFill>
                <a:latin typeface="Comic Sans MS - 27"/>
              </a:rPr>
              <a:t>selling</a:t>
            </a:r>
            <a:r>
              <a:rPr lang="es-PE" sz="2800" dirty="0" smtClean="0">
                <a:solidFill>
                  <a:srgbClr val="0000FF"/>
                </a:solidFill>
                <a:latin typeface="Comic Sans MS - 27"/>
              </a:rPr>
              <a:t> </a:t>
            </a:r>
            <a:r>
              <a:rPr lang="es-PE" sz="2800" dirty="0" err="1" smtClean="0">
                <a:solidFill>
                  <a:srgbClr val="0000FF"/>
                </a:solidFill>
                <a:latin typeface="Comic Sans MS - 27"/>
              </a:rPr>
              <a:t>indulgences</a:t>
            </a:r>
            <a:endParaRPr lang="es-PE" sz="2800" dirty="0" smtClean="0">
              <a:solidFill>
                <a:srgbClr val="0000FF"/>
              </a:solidFill>
              <a:latin typeface="Comic Sans MS - 27"/>
            </a:endParaRPr>
          </a:p>
          <a:p>
            <a:endParaRPr lang="es-PE" sz="2800" dirty="0" smtClean="0">
              <a:solidFill>
                <a:srgbClr val="0000FF"/>
              </a:solidFill>
              <a:latin typeface="Comic Sans MS - 27"/>
            </a:endParaRPr>
          </a:p>
          <a:p>
            <a:r>
              <a:rPr lang="es-PE" sz="2800" dirty="0" smtClean="0">
                <a:solidFill>
                  <a:srgbClr val="0000FF"/>
                </a:solidFill>
                <a:latin typeface="Comic Sans MS - 27"/>
              </a:rPr>
              <a:t>3.The </a:t>
            </a:r>
            <a:r>
              <a:rPr lang="es-PE" sz="2800" dirty="0" smtClean="0">
                <a:solidFill>
                  <a:srgbClr val="0000FF"/>
                </a:solidFill>
                <a:latin typeface="Comic Sans MS - 27"/>
              </a:rPr>
              <a:t>Pope Leo X:</a:t>
            </a:r>
            <a:r>
              <a:rPr lang="en-US" sz="2800" dirty="0" smtClean="0">
                <a:solidFill>
                  <a:srgbClr val="0000FF"/>
                </a:solidFill>
                <a:latin typeface="Comic Sans MS - 27"/>
              </a:rPr>
              <a:t> asking Luther to recant and sending the bull</a:t>
            </a:r>
            <a:r>
              <a:rPr lang="en-US" sz="2800" dirty="0" smtClean="0">
                <a:solidFill>
                  <a:srgbClr val="0000FF"/>
                </a:solidFill>
                <a:latin typeface="Comic Sans MS - 27"/>
              </a:rPr>
              <a:t>.</a:t>
            </a:r>
          </a:p>
          <a:p>
            <a:endParaRPr lang="en-US" sz="2800" dirty="0" smtClean="0">
              <a:solidFill>
                <a:srgbClr val="0000FF"/>
              </a:solidFill>
              <a:latin typeface="Comic Sans MS - 27"/>
            </a:endParaRPr>
          </a:p>
          <a:p>
            <a:r>
              <a:rPr lang="es-PE" sz="2800" dirty="0" smtClean="0">
                <a:solidFill>
                  <a:srgbClr val="0000FF"/>
                </a:solidFill>
                <a:latin typeface="Comic Sans MS - 27"/>
              </a:rPr>
              <a:t>4.The </a:t>
            </a:r>
            <a:r>
              <a:rPr lang="es-PE" sz="2800" dirty="0" err="1" smtClean="0">
                <a:solidFill>
                  <a:srgbClr val="0000FF"/>
                </a:solidFill>
                <a:latin typeface="Comic Sans MS - 27"/>
              </a:rPr>
              <a:t>people</a:t>
            </a:r>
            <a:r>
              <a:rPr lang="es-PE" sz="2800" dirty="0" smtClean="0">
                <a:solidFill>
                  <a:srgbClr val="0000FF"/>
                </a:solidFill>
                <a:latin typeface="Comic Sans MS - 27"/>
              </a:rPr>
              <a:t>: </a:t>
            </a:r>
            <a:r>
              <a:rPr lang="en-US" sz="2800" dirty="0" smtClean="0">
                <a:solidFill>
                  <a:srgbClr val="0000FF"/>
                </a:solidFill>
                <a:latin typeface="Comic Sans MS - 27"/>
              </a:rPr>
              <a:t> afraid of going to </a:t>
            </a:r>
            <a:r>
              <a:rPr lang="en-US" sz="2800" dirty="0" smtClean="0">
                <a:solidFill>
                  <a:srgbClr val="0000FF"/>
                </a:solidFill>
                <a:latin typeface="Comic Sans MS - 27"/>
              </a:rPr>
              <a:t>hell</a:t>
            </a:r>
          </a:p>
          <a:p>
            <a:endParaRPr lang="en-US" sz="2800" dirty="0" smtClean="0">
              <a:solidFill>
                <a:srgbClr val="0000FF"/>
              </a:solidFill>
              <a:latin typeface="Comic Sans MS - 27"/>
            </a:endParaRPr>
          </a:p>
          <a:p>
            <a:r>
              <a:rPr lang="es-PE" sz="2800" dirty="0" smtClean="0">
                <a:solidFill>
                  <a:srgbClr val="0000FF"/>
                </a:solidFill>
                <a:latin typeface="Comic Sans MS - 27"/>
              </a:rPr>
              <a:t>5. </a:t>
            </a:r>
            <a:r>
              <a:rPr lang="es-PE" sz="2800" dirty="0" err="1" smtClean="0">
                <a:solidFill>
                  <a:srgbClr val="0000FF"/>
                </a:solidFill>
                <a:latin typeface="Comic Sans MS - 27"/>
              </a:rPr>
              <a:t>The</a:t>
            </a:r>
            <a:r>
              <a:rPr lang="es-PE" sz="2800" dirty="0" smtClean="0">
                <a:solidFill>
                  <a:srgbClr val="0000FF"/>
                </a:solidFill>
                <a:latin typeface="Comic Sans MS - 27"/>
              </a:rPr>
              <a:t> </a:t>
            </a:r>
            <a:r>
              <a:rPr lang="es-PE" sz="2800" dirty="0" err="1" smtClean="0">
                <a:solidFill>
                  <a:srgbClr val="0000FF"/>
                </a:solidFill>
                <a:latin typeface="Comic Sans MS - 27"/>
              </a:rPr>
              <a:t>priests</a:t>
            </a:r>
            <a:r>
              <a:rPr lang="es-PE" sz="2800" dirty="0" smtClean="0">
                <a:solidFill>
                  <a:srgbClr val="0000FF"/>
                </a:solidFill>
                <a:latin typeface="Comic Sans MS - 27"/>
              </a:rPr>
              <a:t>: </a:t>
            </a:r>
            <a:r>
              <a:rPr lang="es-PE" sz="2800" dirty="0" err="1" smtClean="0">
                <a:solidFill>
                  <a:srgbClr val="0000FF"/>
                </a:solidFill>
                <a:latin typeface="Comic Sans MS - 27"/>
              </a:rPr>
              <a:t>bad</a:t>
            </a:r>
            <a:r>
              <a:rPr lang="es-PE" sz="2800" dirty="0" smtClean="0">
                <a:solidFill>
                  <a:srgbClr val="0000FF"/>
                </a:solidFill>
                <a:latin typeface="Comic Sans MS - 27"/>
              </a:rPr>
              <a:t> </a:t>
            </a:r>
            <a:r>
              <a:rPr lang="es-PE" sz="2800" dirty="0" err="1" smtClean="0">
                <a:solidFill>
                  <a:srgbClr val="0000FF"/>
                </a:solidFill>
                <a:latin typeface="Comic Sans MS - 27"/>
              </a:rPr>
              <a:t>behaviour</a:t>
            </a:r>
            <a:endParaRPr lang="es-PE" sz="2800" dirty="0">
              <a:solidFill>
                <a:srgbClr val="0000FF"/>
              </a:solidFill>
              <a:latin typeface="Comic Sans MS - 27"/>
            </a:endParaRPr>
          </a:p>
        </p:txBody>
      </p:sp>
    </p:spTree>
    <p:extLst>
      <p:ext uri="{BB962C8B-B14F-4D97-AF65-F5344CB8AC3E}">
        <p14:creationId xmlns:p14="http://schemas.microsoft.com/office/powerpoint/2010/main" val="167151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584056" y="6001097"/>
            <a:ext cx="5128768" cy="6924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s-PE" sz="3900" dirty="0" smtClean="0">
                <a:solidFill>
                  <a:srgbClr val="0000FF"/>
                </a:solidFill>
                <a:latin typeface="Comic Sans MS - 53"/>
              </a:rPr>
              <a:t>Martin Luther</a:t>
            </a:r>
            <a:endParaRPr lang="es-PE" sz="3900" dirty="0">
              <a:solidFill>
                <a:srgbClr val="0000FF"/>
              </a:solidFill>
              <a:latin typeface="Comic Sans MS - 53"/>
            </a:endParaRPr>
          </a:p>
        </p:txBody>
      </p:sp>
      <p:pic>
        <p:nvPicPr>
          <p:cNvPr id="3" name="2 Imagen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9" y="616124"/>
            <a:ext cx="4483100" cy="635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3 Imagen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040" y="760140"/>
            <a:ext cx="3384296" cy="49658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262639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58" y="1336204"/>
            <a:ext cx="4151884" cy="58265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2 CuadroTexto"/>
          <p:cNvSpPr txBox="1"/>
          <p:nvPr/>
        </p:nvSpPr>
        <p:spPr>
          <a:xfrm>
            <a:off x="1309116" y="673100"/>
            <a:ext cx="355396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s-PE" sz="2700" b="1" dirty="0" err="1" smtClean="0">
                <a:latin typeface="Comic Sans MS - 36"/>
              </a:rPr>
              <a:t>Parish</a:t>
            </a:r>
            <a:r>
              <a:rPr lang="es-PE" sz="2700" b="1" dirty="0" smtClean="0">
                <a:latin typeface="Comic Sans MS - 36"/>
              </a:rPr>
              <a:t> </a:t>
            </a:r>
            <a:r>
              <a:rPr lang="es-PE" sz="2700" b="1" dirty="0" err="1" smtClean="0">
                <a:latin typeface="Comic Sans MS - 36"/>
              </a:rPr>
              <a:t>priests</a:t>
            </a:r>
            <a:endParaRPr lang="es-PE" sz="2700" b="1" dirty="0">
              <a:latin typeface="Comic Sans MS - 36"/>
            </a:endParaRPr>
          </a:p>
        </p:txBody>
      </p:sp>
      <p:pic>
        <p:nvPicPr>
          <p:cNvPr id="4" name="3 Imagen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746" y="927015"/>
            <a:ext cx="4182999" cy="58968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55531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2" y="392331"/>
            <a:ext cx="4318000" cy="2781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2 Imagen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992" y="904156"/>
            <a:ext cx="4824536" cy="55446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3 Imagen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78999"/>
            <a:ext cx="3487039" cy="32627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4 CuadroTexto"/>
          <p:cNvSpPr txBox="1"/>
          <p:nvPr/>
        </p:nvSpPr>
        <p:spPr>
          <a:xfrm>
            <a:off x="444500" y="7096844"/>
            <a:ext cx="32512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s-PE" sz="2700" b="1" dirty="0" smtClean="0">
                <a:solidFill>
                  <a:srgbClr val="0000FF"/>
                </a:solidFill>
                <a:latin typeface="Comic Sans MS - 36"/>
              </a:rPr>
              <a:t>John </a:t>
            </a:r>
            <a:r>
              <a:rPr lang="es-PE" sz="2700" b="1" dirty="0" err="1" smtClean="0">
                <a:solidFill>
                  <a:srgbClr val="0000FF"/>
                </a:solidFill>
                <a:latin typeface="Comic Sans MS - 36"/>
              </a:rPr>
              <a:t>Tetzel</a:t>
            </a:r>
            <a:endParaRPr lang="es-PE" sz="2700" b="1" dirty="0">
              <a:solidFill>
                <a:srgbClr val="0000FF"/>
              </a:solidFill>
              <a:latin typeface="Comic Sans MS - 36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911648" y="392331"/>
            <a:ext cx="300818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PE" b="1" dirty="0" err="1" smtClean="0">
                <a:solidFill>
                  <a:srgbClr val="FFFFFF"/>
                </a:solidFill>
                <a:latin typeface="Arial - 17"/>
              </a:rPr>
              <a:t>Selling</a:t>
            </a:r>
            <a:r>
              <a:rPr lang="es-PE" b="1" dirty="0" smtClean="0">
                <a:solidFill>
                  <a:srgbClr val="FFFFFF"/>
                </a:solidFill>
                <a:latin typeface="Arial - 17"/>
              </a:rPr>
              <a:t> </a:t>
            </a:r>
            <a:r>
              <a:rPr lang="es-PE" b="1" dirty="0" err="1" smtClean="0">
                <a:solidFill>
                  <a:srgbClr val="FFFFFF"/>
                </a:solidFill>
                <a:latin typeface="Arial - 17"/>
              </a:rPr>
              <a:t>indulgences</a:t>
            </a:r>
            <a:endParaRPr lang="es-PE" b="1" dirty="0">
              <a:solidFill>
                <a:srgbClr val="FFFFFF"/>
              </a:solidFill>
              <a:latin typeface="Arial - 17"/>
            </a:endParaRPr>
          </a:p>
        </p:txBody>
      </p:sp>
    </p:spTree>
    <p:extLst>
      <p:ext uri="{BB962C8B-B14F-4D97-AF65-F5344CB8AC3E}">
        <p14:creationId xmlns:p14="http://schemas.microsoft.com/office/powerpoint/2010/main" val="4275072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9480" y="2286000"/>
            <a:ext cx="4419600" cy="6924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s-PE" sz="3900" b="1" dirty="0" smtClean="0">
                <a:solidFill>
                  <a:srgbClr val="0000FF"/>
                </a:solidFill>
                <a:latin typeface="Comic Sans MS - 52"/>
              </a:rPr>
              <a:t>Pope Leo X</a:t>
            </a:r>
            <a:endParaRPr lang="es-PE" sz="3900" b="1" dirty="0">
              <a:solidFill>
                <a:srgbClr val="0000FF"/>
              </a:solidFill>
              <a:latin typeface="Comic Sans MS - 52"/>
            </a:endParaRPr>
          </a:p>
        </p:txBody>
      </p:sp>
      <p:pic>
        <p:nvPicPr>
          <p:cNvPr id="3" name="2 Imagen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888" y="127000"/>
            <a:ext cx="5832648" cy="71138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326671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27</Words>
  <Application>Microsoft Office PowerPoint</Application>
  <PresentationFormat>Personalizado</PresentationFormat>
  <Paragraphs>18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Arial</vt:lpstr>
      <vt:lpstr>Comic Sans MS - 27</vt:lpstr>
      <vt:lpstr>Comic Sans MS - 52</vt:lpstr>
      <vt:lpstr>Arial - 17</vt:lpstr>
      <vt:lpstr>Comic Sans MS - 53</vt:lpstr>
      <vt:lpstr>Calibri</vt:lpstr>
      <vt:lpstr>Comic Sans MS - 36</vt:lpstr>
      <vt:lpstr>Comic Sans MS - 35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Rocío Coz</dc:creator>
  <cp:lastModifiedBy>Rocío Coz</cp:lastModifiedBy>
  <cp:revision>2</cp:revision>
  <dcterms:created xsi:type="dcterms:W3CDTF">2013-04-08T16:14:41Z</dcterms:created>
  <dcterms:modified xsi:type="dcterms:W3CDTF">2013-04-08T16:17:47Z</dcterms:modified>
</cp:coreProperties>
</file>