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s-PE"/>
    </a:defPPr>
    <a:lvl1pPr marL="0" algn="l" defTabSz="6221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11079" algn="l" defTabSz="6221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2158" algn="l" defTabSz="6221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33237" algn="l" defTabSz="6221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44316" algn="l" defTabSz="6221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55394" algn="l" defTabSz="6221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66473" algn="l" defTabSz="6221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77552" algn="l" defTabSz="6221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88631" algn="l" defTabSz="6221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30" autoAdjust="0"/>
    <p:restoredTop sz="94660"/>
  </p:normalViewPr>
  <p:slideViewPr>
    <p:cSldViewPr>
      <p:cViewPr varScale="1">
        <p:scale>
          <a:sx n="65" d="100"/>
          <a:sy n="65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D1CF-8E7E-41B2-8A4B-69CDF202794E}" type="datetimeFigureOut">
              <a:rPr lang="es-PE" smtClean="0"/>
              <a:pPr/>
              <a:t>05/03/2013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8344-9AF8-469C-9B87-33899E968B95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D1CF-8E7E-41B2-8A4B-69CDF202794E}" type="datetimeFigureOut">
              <a:rPr lang="es-PE" smtClean="0"/>
              <a:pPr/>
              <a:t>05/03/2013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8344-9AF8-469C-9B87-33899E968B95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D1CF-8E7E-41B2-8A4B-69CDF202794E}" type="datetimeFigureOut">
              <a:rPr lang="es-PE" smtClean="0"/>
              <a:pPr/>
              <a:t>05/03/2013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8344-9AF8-469C-9B87-33899E968B95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D1CF-8E7E-41B2-8A4B-69CDF202794E}" type="datetimeFigureOut">
              <a:rPr lang="es-PE" smtClean="0"/>
              <a:pPr/>
              <a:t>05/03/2013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8344-9AF8-469C-9B87-33899E968B95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10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221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3323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443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553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6647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775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4886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D1CF-8E7E-41B2-8A4B-69CDF202794E}" type="datetimeFigureOut">
              <a:rPr lang="es-PE" smtClean="0"/>
              <a:pPr/>
              <a:t>05/03/2013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8344-9AF8-469C-9B87-33899E968B95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D1CF-8E7E-41B2-8A4B-69CDF202794E}" type="datetimeFigureOut">
              <a:rPr lang="es-PE" smtClean="0"/>
              <a:pPr/>
              <a:t>05/03/2013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8344-9AF8-469C-9B87-33899E968B95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9" cy="63976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1079" indent="0">
              <a:buNone/>
              <a:defRPr sz="1400" b="1"/>
            </a:lvl2pPr>
            <a:lvl3pPr marL="622158" indent="0">
              <a:buNone/>
              <a:defRPr sz="1200" b="1"/>
            </a:lvl3pPr>
            <a:lvl4pPr marL="933237" indent="0">
              <a:buNone/>
              <a:defRPr sz="1100" b="1"/>
            </a:lvl4pPr>
            <a:lvl5pPr marL="1244316" indent="0">
              <a:buNone/>
              <a:defRPr sz="1100" b="1"/>
            </a:lvl5pPr>
            <a:lvl6pPr marL="1555394" indent="0">
              <a:buNone/>
              <a:defRPr sz="1100" b="1"/>
            </a:lvl6pPr>
            <a:lvl7pPr marL="1866473" indent="0">
              <a:buNone/>
              <a:defRPr sz="1100" b="1"/>
            </a:lvl7pPr>
            <a:lvl8pPr marL="2177552" indent="0">
              <a:buNone/>
              <a:defRPr sz="1100" b="1"/>
            </a:lvl8pPr>
            <a:lvl9pPr marL="248863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9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1079" indent="0">
              <a:buNone/>
              <a:defRPr sz="1400" b="1"/>
            </a:lvl2pPr>
            <a:lvl3pPr marL="622158" indent="0">
              <a:buNone/>
              <a:defRPr sz="1200" b="1"/>
            </a:lvl3pPr>
            <a:lvl4pPr marL="933237" indent="0">
              <a:buNone/>
              <a:defRPr sz="1100" b="1"/>
            </a:lvl4pPr>
            <a:lvl5pPr marL="1244316" indent="0">
              <a:buNone/>
              <a:defRPr sz="1100" b="1"/>
            </a:lvl5pPr>
            <a:lvl6pPr marL="1555394" indent="0">
              <a:buNone/>
              <a:defRPr sz="1100" b="1"/>
            </a:lvl6pPr>
            <a:lvl7pPr marL="1866473" indent="0">
              <a:buNone/>
              <a:defRPr sz="1100" b="1"/>
            </a:lvl7pPr>
            <a:lvl8pPr marL="2177552" indent="0">
              <a:buNone/>
              <a:defRPr sz="1100" b="1"/>
            </a:lvl8pPr>
            <a:lvl9pPr marL="248863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D1CF-8E7E-41B2-8A4B-69CDF202794E}" type="datetimeFigureOut">
              <a:rPr lang="es-PE" smtClean="0"/>
              <a:pPr/>
              <a:t>05/03/2013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8344-9AF8-469C-9B87-33899E968B95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D1CF-8E7E-41B2-8A4B-69CDF202794E}" type="datetimeFigureOut">
              <a:rPr lang="es-PE" smtClean="0"/>
              <a:pPr/>
              <a:t>05/03/2013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8344-9AF8-469C-9B87-33899E968B95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D1CF-8E7E-41B2-8A4B-69CDF202794E}" type="datetimeFigureOut">
              <a:rPr lang="es-PE" smtClean="0"/>
              <a:pPr/>
              <a:t>05/03/2013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8344-9AF8-469C-9B87-33899E968B95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11079" indent="0">
              <a:buNone/>
              <a:defRPr sz="800"/>
            </a:lvl2pPr>
            <a:lvl3pPr marL="622158" indent="0">
              <a:buNone/>
              <a:defRPr sz="700"/>
            </a:lvl3pPr>
            <a:lvl4pPr marL="933237" indent="0">
              <a:buNone/>
              <a:defRPr sz="600"/>
            </a:lvl4pPr>
            <a:lvl5pPr marL="1244316" indent="0">
              <a:buNone/>
              <a:defRPr sz="600"/>
            </a:lvl5pPr>
            <a:lvl6pPr marL="1555394" indent="0">
              <a:buNone/>
              <a:defRPr sz="600"/>
            </a:lvl6pPr>
            <a:lvl7pPr marL="1866473" indent="0">
              <a:buNone/>
              <a:defRPr sz="600"/>
            </a:lvl7pPr>
            <a:lvl8pPr marL="2177552" indent="0">
              <a:buNone/>
              <a:defRPr sz="600"/>
            </a:lvl8pPr>
            <a:lvl9pPr marL="248863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D1CF-8E7E-41B2-8A4B-69CDF202794E}" type="datetimeFigureOut">
              <a:rPr lang="es-PE" smtClean="0"/>
              <a:pPr/>
              <a:t>05/03/2013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8344-9AF8-469C-9B87-33899E968B95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200"/>
            </a:lvl1pPr>
            <a:lvl2pPr marL="311079" indent="0">
              <a:buNone/>
              <a:defRPr sz="1900"/>
            </a:lvl2pPr>
            <a:lvl3pPr marL="622158" indent="0">
              <a:buNone/>
              <a:defRPr sz="1600"/>
            </a:lvl3pPr>
            <a:lvl4pPr marL="933237" indent="0">
              <a:buNone/>
              <a:defRPr sz="1400"/>
            </a:lvl4pPr>
            <a:lvl5pPr marL="1244316" indent="0">
              <a:buNone/>
              <a:defRPr sz="1400"/>
            </a:lvl5pPr>
            <a:lvl6pPr marL="1555394" indent="0">
              <a:buNone/>
              <a:defRPr sz="1400"/>
            </a:lvl6pPr>
            <a:lvl7pPr marL="1866473" indent="0">
              <a:buNone/>
              <a:defRPr sz="1400"/>
            </a:lvl7pPr>
            <a:lvl8pPr marL="2177552" indent="0">
              <a:buNone/>
              <a:defRPr sz="1400"/>
            </a:lvl8pPr>
            <a:lvl9pPr marL="2488631" indent="0">
              <a:buNone/>
              <a:defRPr sz="1400"/>
            </a:lvl9pPr>
          </a:lstStyle>
          <a:p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00"/>
            </a:lvl1pPr>
            <a:lvl2pPr marL="311079" indent="0">
              <a:buNone/>
              <a:defRPr sz="800"/>
            </a:lvl2pPr>
            <a:lvl3pPr marL="622158" indent="0">
              <a:buNone/>
              <a:defRPr sz="700"/>
            </a:lvl3pPr>
            <a:lvl4pPr marL="933237" indent="0">
              <a:buNone/>
              <a:defRPr sz="600"/>
            </a:lvl4pPr>
            <a:lvl5pPr marL="1244316" indent="0">
              <a:buNone/>
              <a:defRPr sz="600"/>
            </a:lvl5pPr>
            <a:lvl6pPr marL="1555394" indent="0">
              <a:buNone/>
              <a:defRPr sz="600"/>
            </a:lvl6pPr>
            <a:lvl7pPr marL="1866473" indent="0">
              <a:buNone/>
              <a:defRPr sz="600"/>
            </a:lvl7pPr>
            <a:lvl8pPr marL="2177552" indent="0">
              <a:buNone/>
              <a:defRPr sz="600"/>
            </a:lvl8pPr>
            <a:lvl9pPr marL="248863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D1CF-8E7E-41B2-8A4B-69CDF202794E}" type="datetimeFigureOut">
              <a:rPr lang="es-PE" smtClean="0"/>
              <a:pPr/>
              <a:t>05/03/2013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8344-9AF8-469C-9B87-33899E968B95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62216" tIns="31108" rIns="62216" bIns="311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62216" tIns="31108" rIns="62216" bIns="311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vert="horz" lIns="62216" tIns="31108" rIns="62216" bIns="3110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8D1CF-8E7E-41B2-8A4B-69CDF202794E}" type="datetimeFigureOut">
              <a:rPr lang="es-PE" smtClean="0"/>
              <a:pPr/>
              <a:t>05/03/2013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3"/>
            <a:ext cx="2895600" cy="365125"/>
          </a:xfrm>
          <a:prstGeom prst="rect">
            <a:avLst/>
          </a:prstGeom>
        </p:spPr>
        <p:txBody>
          <a:bodyPr vert="horz" lIns="62216" tIns="31108" rIns="62216" bIns="3110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6356353"/>
            <a:ext cx="2133600" cy="365125"/>
          </a:xfrm>
          <a:prstGeom prst="rect">
            <a:avLst/>
          </a:prstGeom>
        </p:spPr>
        <p:txBody>
          <a:bodyPr vert="horz" lIns="62216" tIns="31108" rIns="62216" bIns="31108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48344-9AF8-469C-9B87-33899E968B95}" type="slidenum">
              <a:rPr lang="es-PE" smtClean="0"/>
              <a:pPr/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22158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09" indent="-233309" algn="l" defTabSz="62215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5503" indent="-194424" algn="l" defTabSz="62215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77697" indent="-155539" algn="l" defTabSz="62215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indent="-155539" algn="l" defTabSz="622158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9855" indent="-155539" algn="l" defTabSz="622158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934" indent="-155539" algn="l" defTabSz="62215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22013" indent="-155539" algn="l" defTabSz="62215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3092" indent="-155539" algn="l" defTabSz="62215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44170" indent="-155539" algn="l" defTabSz="62215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2215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1079" algn="l" defTabSz="62215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2158" algn="l" defTabSz="62215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33237" algn="l" defTabSz="62215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44316" algn="l" defTabSz="62215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55394" algn="l" defTabSz="62215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6473" algn="l" defTabSz="62215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77552" algn="l" defTabSz="62215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88631" algn="l" defTabSz="62215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2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66861"/>
            <a:ext cx="6476480" cy="755321"/>
          </a:xfrm>
          <a:prstGeom prst="rect">
            <a:avLst/>
          </a:prstGeom>
          <a:noFill/>
        </p:spPr>
        <p:txBody>
          <a:bodyPr vert="horz" wrap="square" lIns="62216" tIns="31108" rIns="62216" bIns="31108" rtlCol="0">
            <a:spAutoFit/>
          </a:bodyPr>
          <a:lstStyle/>
          <a:p>
            <a:r>
              <a:rPr lang="es-PE" sz="4500" dirty="0" err="1" smtClean="0">
                <a:solidFill>
                  <a:srgbClr val="FFFFE0"/>
                </a:solidFill>
                <a:latin typeface="Arial - 60"/>
              </a:rPr>
              <a:t>Parish</a:t>
            </a:r>
            <a:r>
              <a:rPr lang="es-PE" sz="4500" dirty="0" smtClean="0">
                <a:solidFill>
                  <a:srgbClr val="FFFFE0"/>
                </a:solidFill>
                <a:latin typeface="Arial - 60"/>
              </a:rPr>
              <a:t> </a:t>
            </a:r>
            <a:r>
              <a:rPr lang="es-PE" sz="4500" dirty="0" smtClean="0">
                <a:solidFill>
                  <a:srgbClr val="FFFFE0"/>
                </a:solidFill>
                <a:latin typeface="Arial - 60"/>
              </a:rPr>
              <a:t>Priests-1500s</a:t>
            </a:r>
            <a:endParaRPr lang="es-PE" sz="4500" dirty="0">
              <a:solidFill>
                <a:srgbClr val="FFFFE0"/>
              </a:solidFill>
              <a:latin typeface="Arial - 60"/>
            </a:endParaRPr>
          </a:p>
        </p:txBody>
      </p:sp>
      <p:pic>
        <p:nvPicPr>
          <p:cNvPr id="3" name="Picture 2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5191" y="1290363"/>
            <a:ext cx="5912236" cy="49577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y was the Church Important Pt 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2309" y="0"/>
            <a:ext cx="925631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434592" y="3202206"/>
            <a:ext cx="509479" cy="415498"/>
          </a:xfrm>
          <a:prstGeom prst="rect">
            <a:avLst/>
          </a:prstGeom>
          <a:noFill/>
        </p:spPr>
        <p:txBody>
          <a:bodyPr vert="horz" lIns="62216" tIns="31108" rIns="62216" bIns="31108" rtlCol="0">
            <a:spAutoFit/>
          </a:bodyPr>
          <a:lstStyle/>
          <a:p>
            <a:r>
              <a:rPr lang="es-PE" sz="2300" dirty="0" smtClean="0">
                <a:solidFill>
                  <a:srgbClr val="009300"/>
                </a:solidFill>
                <a:latin typeface="Arial - 69"/>
              </a:rPr>
              <a:t>c</a:t>
            </a:r>
            <a:endParaRPr lang="es-PE" sz="2300" dirty="0">
              <a:solidFill>
                <a:srgbClr val="009300"/>
              </a:solidFill>
              <a:latin typeface="Arial - 6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1729" y="3908159"/>
            <a:ext cx="468391" cy="280461"/>
          </a:xfrm>
          <a:prstGeom prst="rect">
            <a:avLst/>
          </a:prstGeom>
          <a:noFill/>
        </p:spPr>
        <p:txBody>
          <a:bodyPr vert="horz" lIns="62216" tIns="31108" rIns="62216" bIns="31108" rtlCol="0">
            <a:spAutoFit/>
          </a:bodyPr>
          <a:lstStyle/>
          <a:p>
            <a:r>
              <a:rPr lang="es-PE" sz="1400" dirty="0" smtClean="0">
                <a:solidFill>
                  <a:srgbClr val="009300"/>
                </a:solidFill>
                <a:latin typeface="Arial - 42"/>
              </a:rPr>
              <a:t>D</a:t>
            </a:r>
            <a:endParaRPr lang="es-PE" sz="1400" dirty="0">
              <a:solidFill>
                <a:srgbClr val="009300"/>
              </a:solidFill>
              <a:latin typeface="Arial - 4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1728" y="4538613"/>
            <a:ext cx="472617" cy="309045"/>
          </a:xfrm>
          <a:prstGeom prst="rect">
            <a:avLst/>
          </a:prstGeom>
          <a:noFill/>
        </p:spPr>
        <p:txBody>
          <a:bodyPr vert="horz" lIns="62216" tIns="31108" rIns="62216" bIns="31108" rtlCol="0">
            <a:spAutoFit/>
          </a:bodyPr>
          <a:lstStyle/>
          <a:p>
            <a:r>
              <a:rPr lang="es-PE" sz="1600" dirty="0" smtClean="0">
                <a:solidFill>
                  <a:srgbClr val="009300"/>
                </a:solidFill>
                <a:latin typeface="Arial - 47"/>
              </a:rPr>
              <a:t>B</a:t>
            </a:r>
            <a:endParaRPr lang="es-PE" sz="1600" dirty="0">
              <a:solidFill>
                <a:srgbClr val="009300"/>
              </a:solidFill>
              <a:latin typeface="Arial - 4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3148" y="5064393"/>
            <a:ext cx="513801" cy="339822"/>
          </a:xfrm>
          <a:prstGeom prst="rect">
            <a:avLst/>
          </a:prstGeom>
          <a:noFill/>
        </p:spPr>
        <p:txBody>
          <a:bodyPr vert="horz" lIns="62216" tIns="31108" rIns="62216" bIns="31108" rtlCol="0">
            <a:spAutoFit/>
          </a:bodyPr>
          <a:lstStyle/>
          <a:p>
            <a:r>
              <a:rPr lang="es-PE" sz="1800" dirty="0" smtClean="0">
                <a:solidFill>
                  <a:srgbClr val="009300"/>
                </a:solidFill>
                <a:latin typeface="Arial - 52"/>
              </a:rPr>
              <a:t>A</a:t>
            </a:r>
            <a:endParaRPr lang="es-PE" sz="1800" dirty="0">
              <a:solidFill>
                <a:srgbClr val="009300"/>
              </a:solidFill>
              <a:latin typeface="Arial - 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3540" y="5616244"/>
            <a:ext cx="3680460" cy="186974"/>
          </a:xfrm>
          <a:prstGeom prst="rect">
            <a:avLst/>
          </a:prstGeom>
          <a:noFill/>
        </p:spPr>
        <p:txBody>
          <a:bodyPr vert="horz" lIns="62216" tIns="31108" rIns="62216" bIns="31108" rtlCol="0">
            <a:spAutoFit/>
          </a:bodyPr>
          <a:lstStyle/>
          <a:p>
            <a:r>
              <a:rPr lang="es-PE" sz="800" dirty="0" smtClean="0">
                <a:solidFill>
                  <a:srgbClr val="009300"/>
                </a:solidFill>
                <a:latin typeface="Arial - 25"/>
              </a:rPr>
              <a:t>POPE &amp;  ARCHBISHOP</a:t>
            </a:r>
            <a:endParaRPr lang="es-PE" sz="800" dirty="0">
              <a:solidFill>
                <a:srgbClr val="009300"/>
              </a:solidFill>
              <a:latin typeface="Arial - 25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9553" y="5810666"/>
            <a:ext cx="3905403" cy="201323"/>
          </a:xfrm>
          <a:prstGeom prst="rect">
            <a:avLst/>
          </a:prstGeom>
          <a:noFill/>
        </p:spPr>
        <p:txBody>
          <a:bodyPr vert="horz" lIns="62216" tIns="31108" rIns="62216" bIns="31108" rtlCol="0">
            <a:spAutoFit/>
          </a:bodyPr>
          <a:lstStyle/>
          <a:p>
            <a:r>
              <a:rPr lang="en-US" sz="900" dirty="0" smtClean="0">
                <a:solidFill>
                  <a:srgbClr val="009300"/>
                </a:solidFill>
                <a:latin typeface="Arial - 27"/>
              </a:rPr>
              <a:t>He </a:t>
            </a:r>
            <a:r>
              <a:rPr lang="en-US" sz="900" dirty="0" err="1" smtClean="0">
                <a:solidFill>
                  <a:srgbClr val="009300"/>
                </a:solidFill>
                <a:latin typeface="Arial - 27"/>
              </a:rPr>
              <a:t>liva</a:t>
            </a:r>
            <a:r>
              <a:rPr lang="en-US" sz="900" dirty="0" smtClean="0">
                <a:solidFill>
                  <a:srgbClr val="009300"/>
                </a:solidFill>
                <a:latin typeface="Arial - 27"/>
              </a:rPr>
              <a:t> long day away</a:t>
            </a:r>
            <a:endParaRPr lang="es-PE" sz="900" dirty="0">
              <a:solidFill>
                <a:srgbClr val="009300"/>
              </a:solidFill>
              <a:latin typeface="Arial - 27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288542" y="3330650"/>
            <a:ext cx="880111" cy="2105527"/>
          </a:xfrm>
          <a:custGeom>
            <a:avLst/>
            <a:gdLst/>
            <a:ahLst/>
            <a:cxnLst/>
            <a:rect l="0" t="0" r="0" b="0"/>
            <a:pathLst>
              <a:path w="977901" h="4445001">
                <a:moveTo>
                  <a:pt x="0" y="0"/>
                </a:moveTo>
                <a:lnTo>
                  <a:pt x="977900" y="0"/>
                </a:lnTo>
                <a:lnTo>
                  <a:pt x="977900" y="4445000"/>
                </a:lnTo>
                <a:lnTo>
                  <a:pt x="0" y="4445000"/>
                </a:lnTo>
                <a:close/>
              </a:path>
            </a:pathLst>
          </a:custGeom>
          <a:solidFill>
            <a:srgbClr val="D2B48C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16" tIns="31108" rIns="62216" bIns="31108" rtlCol="0" anchor="ctr"/>
          <a:lstStyle/>
          <a:p>
            <a:pPr algn="ctr"/>
            <a:endParaRPr lang="es-PE"/>
          </a:p>
        </p:txBody>
      </p:sp>
      <p:sp>
        <p:nvSpPr>
          <p:cNvPr id="10" name="Freeform 9"/>
          <p:cNvSpPr/>
          <p:nvPr/>
        </p:nvSpPr>
        <p:spPr>
          <a:xfrm>
            <a:off x="5436097" y="5616244"/>
            <a:ext cx="3509011" cy="204537"/>
          </a:xfrm>
          <a:custGeom>
            <a:avLst/>
            <a:gdLst/>
            <a:ahLst/>
            <a:cxnLst/>
            <a:rect l="0" t="0" r="0" b="0"/>
            <a:pathLst>
              <a:path w="3898901" h="431801">
                <a:moveTo>
                  <a:pt x="0" y="0"/>
                </a:moveTo>
                <a:lnTo>
                  <a:pt x="3898900" y="0"/>
                </a:lnTo>
                <a:lnTo>
                  <a:pt x="3898900" y="431800"/>
                </a:lnTo>
                <a:lnTo>
                  <a:pt x="0" y="431800"/>
                </a:lnTo>
                <a:close/>
              </a:path>
            </a:pathLst>
          </a:custGeom>
          <a:solidFill>
            <a:srgbClr val="D2B48C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16" tIns="31108" rIns="62216" bIns="31108" rtlCol="0" anchor="ctr"/>
          <a:lstStyle/>
          <a:p>
            <a:pPr algn="ctr"/>
            <a:endParaRPr lang="es-PE"/>
          </a:p>
        </p:txBody>
      </p:sp>
      <p:sp>
        <p:nvSpPr>
          <p:cNvPr id="11" name="Freeform 10"/>
          <p:cNvSpPr/>
          <p:nvPr/>
        </p:nvSpPr>
        <p:spPr>
          <a:xfrm>
            <a:off x="3389554" y="5859271"/>
            <a:ext cx="4652011" cy="150395"/>
          </a:xfrm>
          <a:custGeom>
            <a:avLst/>
            <a:gdLst/>
            <a:ahLst/>
            <a:cxnLst/>
            <a:rect l="0" t="0" r="0" b="0"/>
            <a:pathLst>
              <a:path w="5168901" h="317501">
                <a:moveTo>
                  <a:pt x="0" y="0"/>
                </a:moveTo>
                <a:lnTo>
                  <a:pt x="5168900" y="0"/>
                </a:lnTo>
                <a:lnTo>
                  <a:pt x="5168900" y="317500"/>
                </a:lnTo>
                <a:lnTo>
                  <a:pt x="0" y="317500"/>
                </a:lnTo>
                <a:close/>
              </a:path>
            </a:pathLst>
          </a:custGeom>
          <a:solidFill>
            <a:srgbClr val="D2B48C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16" tIns="31108" rIns="62216" bIns="31108"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y was the Church Important Pt 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y was the Church Important Pt 2  Picture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2916"/>
            <a:ext cx="9144000" cy="56766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623060" y="2"/>
            <a:ext cx="5554980" cy="570655"/>
          </a:xfrm>
          <a:prstGeom prst="rect">
            <a:avLst/>
          </a:prstGeom>
          <a:noFill/>
        </p:spPr>
        <p:txBody>
          <a:bodyPr vert="horz" lIns="62216" tIns="31108" rIns="62216" bIns="31108" rtlCol="0">
            <a:spAutoFit/>
          </a:bodyPr>
          <a:lstStyle/>
          <a:p>
            <a:r>
              <a:rPr lang="en-US" sz="3300" dirty="0" smtClean="0">
                <a:solidFill>
                  <a:srgbClr val="FFD700"/>
                </a:solidFill>
                <a:latin typeface="Arial - 36"/>
              </a:rPr>
              <a:t>Good things to help people</a:t>
            </a:r>
            <a:endParaRPr lang="es-PE" sz="3300" dirty="0">
              <a:solidFill>
                <a:srgbClr val="FFD7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2851" y="1047335"/>
            <a:ext cx="4366260" cy="353174"/>
          </a:xfrm>
          <a:prstGeom prst="rect">
            <a:avLst/>
          </a:prstGeom>
          <a:noFill/>
        </p:spPr>
        <p:txBody>
          <a:bodyPr vert="horz" lIns="62216" tIns="31108" rIns="62216" bIns="31108" rtlCol="0">
            <a:spAutoFit/>
          </a:bodyPr>
          <a:lstStyle/>
          <a:p>
            <a:r>
              <a:rPr lang="en-US" sz="1900" b="1" dirty="0" smtClean="0">
                <a:solidFill>
                  <a:schemeClr val="accent6">
                    <a:lumMod val="75000"/>
                  </a:schemeClr>
                </a:solidFill>
                <a:latin typeface="Arial - 27"/>
              </a:rPr>
              <a:t>What are the priests doing?</a:t>
            </a:r>
            <a:endParaRPr lang="es-PE" sz="1900" b="1" dirty="0">
              <a:solidFill>
                <a:schemeClr val="accent6">
                  <a:lumMod val="75000"/>
                </a:schemeClr>
              </a:solidFill>
              <a:latin typeface="Arial - 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8544" y="0"/>
            <a:ext cx="2525457" cy="353174"/>
          </a:xfrm>
          <a:prstGeom prst="rect">
            <a:avLst/>
          </a:prstGeom>
          <a:noFill/>
        </p:spPr>
        <p:txBody>
          <a:bodyPr vert="horz" wrap="square" lIns="62216" tIns="31108" rIns="62216" bIns="31108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PE" sz="1900" b="1" dirty="0" smtClean="0">
                <a:solidFill>
                  <a:srgbClr val="FFFFE0"/>
                </a:solidFill>
                <a:latin typeface="Arial - 20"/>
              </a:rPr>
              <a:t>MARRY PEOPLE</a:t>
            </a:r>
            <a:endParaRPr lang="es-PE" sz="1900" b="1" dirty="0">
              <a:solidFill>
                <a:srgbClr val="FFFFE0"/>
              </a:solidFill>
              <a:latin typeface="Arial - 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3065" y="366860"/>
            <a:ext cx="1668780" cy="353174"/>
          </a:xfrm>
          <a:prstGeom prst="rect">
            <a:avLst/>
          </a:prstGeom>
          <a:noFill/>
        </p:spPr>
        <p:txBody>
          <a:bodyPr vert="horz" lIns="62216" tIns="31108" rIns="62216" bIns="31108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PE" sz="1900" b="1" dirty="0" smtClean="0">
                <a:solidFill>
                  <a:srgbClr val="FFFFE0"/>
                </a:solidFill>
                <a:latin typeface="Arial - 20"/>
              </a:rPr>
              <a:t>SAY MASS</a:t>
            </a:r>
            <a:endParaRPr lang="es-PE" sz="1900" b="1" dirty="0">
              <a:solidFill>
                <a:srgbClr val="FFFFE0"/>
              </a:solidFill>
              <a:latin typeface="Arial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y was the Church Important Pt 3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y was the Church Important Pt 3 Sources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1282"/>
            <a:ext cx="9144000" cy="45203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115616" y="172439"/>
            <a:ext cx="6257850" cy="355211"/>
          </a:xfrm>
          <a:prstGeom prst="rect">
            <a:avLst/>
          </a:prstGeom>
          <a:noFill/>
        </p:spPr>
        <p:txBody>
          <a:bodyPr vert="horz" wrap="square" lIns="62216" tIns="31108" rIns="62216" bIns="31108" rtlCol="0">
            <a:spAutoFit/>
          </a:bodyPr>
          <a:lstStyle/>
          <a:p>
            <a:r>
              <a:rPr lang="es-PE" sz="1900" b="1" dirty="0" err="1" smtClean="0">
                <a:solidFill>
                  <a:schemeClr val="accent6">
                    <a:lumMod val="75000"/>
                  </a:schemeClr>
                </a:solidFill>
                <a:latin typeface="Arial - 36"/>
              </a:rPr>
              <a:t>Some</a:t>
            </a:r>
            <a:r>
              <a:rPr lang="es-PE" sz="1900" b="1" dirty="0" smtClean="0">
                <a:solidFill>
                  <a:schemeClr val="accent6">
                    <a:lumMod val="75000"/>
                  </a:schemeClr>
                </a:solidFill>
                <a:latin typeface="Arial - 36"/>
              </a:rPr>
              <a:t> </a:t>
            </a:r>
            <a:r>
              <a:rPr lang="es-PE" sz="1900" b="1" dirty="0" err="1" smtClean="0">
                <a:solidFill>
                  <a:schemeClr val="accent6">
                    <a:lumMod val="75000"/>
                  </a:schemeClr>
                </a:solidFill>
                <a:latin typeface="Arial - 36"/>
              </a:rPr>
              <a:t>Sources</a:t>
            </a:r>
            <a:r>
              <a:rPr lang="es-PE" sz="1900" b="1" dirty="0" smtClean="0">
                <a:solidFill>
                  <a:schemeClr val="accent6">
                    <a:lumMod val="75000"/>
                  </a:schemeClr>
                </a:solidFill>
                <a:latin typeface="Arial - 36"/>
              </a:rPr>
              <a:t> </a:t>
            </a:r>
            <a:r>
              <a:rPr lang="es-PE" sz="1900" b="1" dirty="0" err="1" smtClean="0">
                <a:solidFill>
                  <a:schemeClr val="accent6">
                    <a:lumMod val="75000"/>
                  </a:schemeClr>
                </a:solidFill>
                <a:latin typeface="Arial - 36"/>
              </a:rPr>
              <a:t>about</a:t>
            </a:r>
            <a:r>
              <a:rPr lang="es-PE" sz="1900" b="1" dirty="0" smtClean="0">
                <a:solidFill>
                  <a:schemeClr val="accent6">
                    <a:lumMod val="75000"/>
                  </a:schemeClr>
                </a:solidFill>
                <a:latin typeface="Arial - 36"/>
              </a:rPr>
              <a:t> -  </a:t>
            </a:r>
            <a:r>
              <a:rPr lang="es-PE" sz="1900" b="1" dirty="0" err="1" smtClean="0">
                <a:solidFill>
                  <a:schemeClr val="accent6">
                    <a:lumMod val="75000"/>
                  </a:schemeClr>
                </a:solidFill>
                <a:latin typeface="Arial - 36"/>
              </a:rPr>
              <a:t>What</a:t>
            </a:r>
            <a:r>
              <a:rPr lang="es-PE" sz="1900" b="1" dirty="0" smtClean="0">
                <a:solidFill>
                  <a:schemeClr val="accent6">
                    <a:lumMod val="75000"/>
                  </a:schemeClr>
                </a:solidFill>
                <a:latin typeface="Arial - 36"/>
              </a:rPr>
              <a:t> </a:t>
            </a:r>
            <a:r>
              <a:rPr lang="es-PE" sz="1900" b="1" dirty="0" err="1" smtClean="0">
                <a:solidFill>
                  <a:schemeClr val="accent6">
                    <a:lumMod val="75000"/>
                  </a:schemeClr>
                </a:solidFill>
                <a:latin typeface="Arial - 36"/>
              </a:rPr>
              <a:t>were</a:t>
            </a:r>
            <a:r>
              <a:rPr lang="es-PE" sz="1900" b="1" dirty="0" smtClean="0">
                <a:solidFill>
                  <a:schemeClr val="accent6">
                    <a:lumMod val="75000"/>
                  </a:schemeClr>
                </a:solidFill>
                <a:latin typeface="Arial - 36"/>
              </a:rPr>
              <a:t> </a:t>
            </a:r>
            <a:r>
              <a:rPr lang="es-PE" sz="1900" b="1" dirty="0" err="1" smtClean="0">
                <a:solidFill>
                  <a:schemeClr val="accent6">
                    <a:lumMod val="75000"/>
                  </a:schemeClr>
                </a:solidFill>
                <a:latin typeface="Arial - 36"/>
              </a:rPr>
              <a:t>priests</a:t>
            </a:r>
            <a:r>
              <a:rPr lang="es-PE" sz="1900" b="1" dirty="0" smtClean="0">
                <a:solidFill>
                  <a:schemeClr val="accent6">
                    <a:lumMod val="75000"/>
                  </a:schemeClr>
                </a:solidFill>
                <a:latin typeface="Arial - 36"/>
              </a:rPr>
              <a:t> </a:t>
            </a:r>
            <a:r>
              <a:rPr lang="es-PE" sz="1900" b="1" dirty="0" err="1" smtClean="0">
                <a:solidFill>
                  <a:schemeClr val="accent6">
                    <a:lumMod val="75000"/>
                  </a:schemeClr>
                </a:solidFill>
                <a:latin typeface="Arial - 36"/>
              </a:rPr>
              <a:t>like</a:t>
            </a:r>
            <a:r>
              <a:rPr lang="es-PE" sz="1900" b="1" dirty="0" smtClean="0">
                <a:solidFill>
                  <a:schemeClr val="accent6">
                    <a:lumMod val="75000"/>
                  </a:schemeClr>
                </a:solidFill>
                <a:latin typeface="Arial - 36"/>
              </a:rPr>
              <a:t>?</a:t>
            </a:r>
            <a:endParaRPr lang="es-PE" sz="1900" b="1" dirty="0">
              <a:solidFill>
                <a:schemeClr val="accent6">
                  <a:lumMod val="75000"/>
                </a:schemeClr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096" y="4984374"/>
            <a:ext cx="3177540" cy="893820"/>
          </a:xfrm>
          <a:prstGeom prst="rect">
            <a:avLst/>
          </a:prstGeom>
          <a:noFill/>
        </p:spPr>
        <p:txBody>
          <a:bodyPr vert="horz" lIns="62216" tIns="31108" rIns="62216" bIns="31108" rtlCol="0">
            <a:spAutoFit/>
          </a:bodyPr>
          <a:lstStyle/>
          <a:p>
            <a:r>
              <a:rPr lang="es-PE" sz="2700" b="1" dirty="0" err="1" smtClean="0">
                <a:solidFill>
                  <a:srgbClr val="009300"/>
                </a:solidFill>
                <a:latin typeface="Arial - 27"/>
              </a:rPr>
              <a:t>What</a:t>
            </a:r>
            <a:r>
              <a:rPr lang="es-PE" sz="2700" b="1" dirty="0" smtClean="0">
                <a:solidFill>
                  <a:srgbClr val="009300"/>
                </a:solidFill>
                <a:latin typeface="Arial - 27"/>
              </a:rPr>
              <a:t> do </a:t>
            </a:r>
            <a:r>
              <a:rPr lang="es-PE" sz="2700" b="1" dirty="0" err="1" smtClean="0">
                <a:solidFill>
                  <a:srgbClr val="009300"/>
                </a:solidFill>
                <a:latin typeface="Arial - 27"/>
              </a:rPr>
              <a:t>you</a:t>
            </a:r>
            <a:r>
              <a:rPr lang="es-PE" sz="2700" b="1" dirty="0" smtClean="0">
                <a:solidFill>
                  <a:srgbClr val="009300"/>
                </a:solidFill>
                <a:latin typeface="Arial - 27"/>
              </a:rPr>
              <a:t> </a:t>
            </a:r>
            <a:r>
              <a:rPr lang="es-PE" sz="2700" b="1" dirty="0" err="1" smtClean="0">
                <a:solidFill>
                  <a:srgbClr val="009300"/>
                </a:solidFill>
                <a:latin typeface="Arial - 27"/>
              </a:rPr>
              <a:t>think</a:t>
            </a:r>
            <a:r>
              <a:rPr lang="es-PE" sz="2700" b="1" dirty="0" smtClean="0">
                <a:solidFill>
                  <a:srgbClr val="009300"/>
                </a:solidFill>
                <a:latin typeface="Arial - 27"/>
              </a:rPr>
              <a:t>?</a:t>
            </a:r>
            <a:endParaRPr lang="es-PE" sz="2700" b="1" dirty="0">
              <a:solidFill>
                <a:srgbClr val="009300"/>
              </a:solidFill>
              <a:latin typeface="Arial - 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308" y="4595531"/>
            <a:ext cx="1165860" cy="401378"/>
          </a:xfrm>
          <a:prstGeom prst="rect">
            <a:avLst/>
          </a:prstGeom>
          <a:noFill/>
        </p:spPr>
        <p:txBody>
          <a:bodyPr vert="horz" lIns="62216" tIns="31108" rIns="62216" bIns="31108" rtlCol="0">
            <a:spAutoFit/>
          </a:bodyPr>
          <a:lstStyle/>
          <a:p>
            <a:r>
              <a:rPr lang="es-PE" sz="2200" b="1" dirty="0" smtClean="0">
                <a:solidFill>
                  <a:srgbClr val="FF0000"/>
                </a:solidFill>
                <a:latin typeface="Arial - 31"/>
              </a:rPr>
              <a:t>BUT…</a:t>
            </a:r>
            <a:endParaRPr lang="es-PE" sz="2200" b="1" dirty="0">
              <a:solidFill>
                <a:srgbClr val="FF0000"/>
              </a:solidFill>
              <a:latin typeface="Arial - 31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(8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042" y="658493"/>
            <a:ext cx="8286750" cy="57354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6287758" y="565487"/>
            <a:ext cx="2453273" cy="170545"/>
          </a:xfrm>
          <a:prstGeom prst="rect">
            <a:avLst/>
          </a:prstGeom>
          <a:noFill/>
        </p:spPr>
        <p:txBody>
          <a:bodyPr vert="horz" lIns="62216" tIns="31108" rIns="62216" bIns="31108" rtlCol="0">
            <a:spAutoFit/>
          </a:bodyPr>
          <a:lstStyle/>
          <a:p>
            <a:r>
              <a:rPr lang="es-PE" sz="700" dirty="0" err="1" smtClean="0">
                <a:solidFill>
                  <a:srgbClr val="009300"/>
                </a:solidFill>
                <a:latin typeface="Arial - 21"/>
              </a:rPr>
              <a:t>or</a:t>
            </a:r>
            <a:r>
              <a:rPr lang="es-PE" sz="700" dirty="0" smtClean="0">
                <a:solidFill>
                  <a:srgbClr val="009300"/>
                </a:solidFill>
                <a:latin typeface="Arial - 21"/>
              </a:rPr>
              <a:t> </a:t>
            </a:r>
            <a:r>
              <a:rPr lang="es-PE" sz="700" dirty="0" err="1" smtClean="0">
                <a:solidFill>
                  <a:srgbClr val="009300"/>
                </a:solidFill>
                <a:latin typeface="Arial - 21"/>
              </a:rPr>
              <a:t>highlight</a:t>
            </a:r>
            <a:endParaRPr lang="es-PE" sz="700" dirty="0">
              <a:solidFill>
                <a:srgbClr val="009300"/>
              </a:solidFill>
              <a:latin typeface="Arial - 21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42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Arial - 60</vt:lpstr>
      <vt:lpstr>Arial - 69</vt:lpstr>
      <vt:lpstr>Arial - 42</vt:lpstr>
      <vt:lpstr>Arial - 47</vt:lpstr>
      <vt:lpstr>Arial - 52</vt:lpstr>
      <vt:lpstr>Arial - 25</vt:lpstr>
      <vt:lpstr>Arial - 27</vt:lpstr>
      <vt:lpstr>Calibri</vt:lpstr>
      <vt:lpstr>Arial - 36</vt:lpstr>
      <vt:lpstr>Arial - 20</vt:lpstr>
      <vt:lpstr>Arial - 31</vt:lpstr>
      <vt:lpstr>Arial - 21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Rocio Coz</dc:creator>
  <cp:lastModifiedBy>Rocio Coz</cp:lastModifiedBy>
  <cp:revision>6</cp:revision>
  <dcterms:created xsi:type="dcterms:W3CDTF">2013-03-06T01:15:07Z</dcterms:created>
  <dcterms:modified xsi:type="dcterms:W3CDTF">2013-03-06T01:41:59Z</dcterms:modified>
</cp:coreProperties>
</file>