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1" r:id="rId6"/>
    <p:sldId id="262" r:id="rId7"/>
    <p:sldId id="263" r:id="rId8"/>
    <p:sldId id="258" r:id="rId9"/>
  </p:sldIdLst>
  <p:sldSz cx="10160000" cy="7620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8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6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906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0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254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93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51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74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802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938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3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94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7585-9ADF-4724-BAEF-E8CC8FDF39A3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AE13-1AAC-4A79-B915-61AF00CD06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2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7512" y="24418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600" b="1" dirty="0" err="1" smtClean="0">
                <a:solidFill>
                  <a:schemeClr val="bg1"/>
                </a:solidFill>
              </a:rPr>
              <a:t>Draw</a:t>
            </a:r>
            <a:r>
              <a:rPr lang="es-PE" sz="9600" b="1" dirty="0" smtClean="0">
                <a:solidFill>
                  <a:schemeClr val="bg1"/>
                </a:solidFill>
              </a:rPr>
              <a:t> a comic </a:t>
            </a:r>
            <a:r>
              <a:rPr lang="es-PE" sz="9600" b="1" dirty="0" err="1" smtClean="0">
                <a:solidFill>
                  <a:schemeClr val="bg1"/>
                </a:solidFill>
              </a:rPr>
              <a:t>strip</a:t>
            </a:r>
            <a:endParaRPr lang="es-PE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608" y="929680"/>
            <a:ext cx="957706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Usually there are several panels within a comic strip... usually outlined separately to divide one scene from another and show the action continuing</a:t>
            </a:r>
            <a:r>
              <a:rPr lang="en-US" sz="6000" dirty="0" smtClean="0"/>
              <a:t>.</a:t>
            </a:r>
            <a:endParaRPr lang="es-PE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92100"/>
            <a:ext cx="7369671" cy="5373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062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240240" y="1614527"/>
            <a:ext cx="39116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PE" sz="2200" b="1" dirty="0" err="1" smtClean="0">
                <a:solidFill>
                  <a:srgbClr val="000000"/>
                </a:solidFill>
                <a:latin typeface="Times New Roman - 29"/>
              </a:rPr>
              <a:t>Speech</a:t>
            </a:r>
            <a:r>
              <a:rPr lang="es-PE" sz="2200" b="1" dirty="0" smtClean="0">
                <a:solidFill>
                  <a:srgbClr val="000000"/>
                </a:solidFill>
                <a:latin typeface="Times New Roman - 29"/>
              </a:rPr>
              <a:t> </a:t>
            </a:r>
            <a:r>
              <a:rPr lang="es-PE" sz="2200" b="1" dirty="0" err="1" smtClean="0">
                <a:solidFill>
                  <a:srgbClr val="000000"/>
                </a:solidFill>
                <a:latin typeface="Times New Roman - 29"/>
              </a:rPr>
              <a:t>bubbles</a:t>
            </a:r>
            <a:endParaRPr lang="es-PE" sz="2200" b="1" dirty="0">
              <a:solidFill>
                <a:srgbClr val="000000"/>
              </a:solidFill>
              <a:latin typeface="Times New Roman - 29"/>
            </a:endParaRPr>
          </a:p>
        </p:txBody>
      </p:sp>
      <p:pic>
        <p:nvPicPr>
          <p:cNvPr id="3" name="2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15900"/>
            <a:ext cx="5216252" cy="719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69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50" y="1079500"/>
            <a:ext cx="4333087" cy="3971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2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39700"/>
            <a:ext cx="3688774" cy="6222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8100"/>
            <a:ext cx="8593474" cy="7084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716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09800"/>
            <a:ext cx="9315099" cy="2932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3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2225824"/>
            <a:ext cx="9060646" cy="2533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19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</Words>
  <Application>Microsoft Office PowerPoint</Application>
  <PresentationFormat>Personalizado</PresentationFormat>
  <Paragraphs>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 - 29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Rocío Coz</dc:creator>
  <cp:lastModifiedBy>Rocío Coz</cp:lastModifiedBy>
  <cp:revision>6</cp:revision>
  <dcterms:created xsi:type="dcterms:W3CDTF">2013-04-08T15:21:42Z</dcterms:created>
  <dcterms:modified xsi:type="dcterms:W3CDTF">2013-04-08T16:06:36Z</dcterms:modified>
</cp:coreProperties>
</file>